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301" r:id="rId4"/>
    <p:sldId id="292" r:id="rId5"/>
    <p:sldId id="294" r:id="rId6"/>
    <p:sldId id="296" r:id="rId7"/>
    <p:sldId id="259" r:id="rId8"/>
    <p:sldId id="303" r:id="rId9"/>
    <p:sldId id="280" r:id="rId10"/>
    <p:sldId id="278" r:id="rId11"/>
    <p:sldId id="279" r:id="rId12"/>
    <p:sldId id="260" r:id="rId13"/>
    <p:sldId id="263" r:id="rId14"/>
    <p:sldId id="264" r:id="rId15"/>
    <p:sldId id="299" r:id="rId16"/>
    <p:sldId id="298" r:id="rId17"/>
    <p:sldId id="300" r:id="rId18"/>
    <p:sldId id="297" r:id="rId19"/>
    <p:sldId id="288" r:id="rId20"/>
    <p:sldId id="287" r:id="rId21"/>
    <p:sldId id="290" r:id="rId22"/>
    <p:sldId id="30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5599D-D30A-4729-9C7F-EAD6BE3170F4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48961-9AC9-42E9-A3B3-566B0AC55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ABB3-BFA4-44B0-A42F-CEF1F3230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15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ABB3-BFA4-44B0-A42F-CEF1F3230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92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Mountain camping</a:t>
            </a:r>
          </a:p>
          <a:p>
            <a:r>
              <a:rPr lang="en-US" dirty="0"/>
              <a:t>Tough </a:t>
            </a:r>
            <a:r>
              <a:rPr lang="en-US" dirty="0" err="1"/>
              <a:t>mudder</a:t>
            </a:r>
            <a:r>
              <a:rPr lang="en-US" dirty="0"/>
              <a:t> type</a:t>
            </a:r>
          </a:p>
          <a:p>
            <a:r>
              <a:rPr lang="en-US" dirty="0"/>
              <a:t>Visit CANSOFCOM?</a:t>
            </a:r>
          </a:p>
          <a:p>
            <a:r>
              <a:rPr lang="en-US" dirty="0"/>
              <a:t>Fun, train, leadership development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ABB3-BFA4-44B0-A42F-CEF1F3230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0B11E-BA8B-49C0-9319-FB75B3E63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5AD25-9B34-4E4F-86CD-031D7D014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AA575-EE44-4DFE-86C7-9BCA3AE2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7724-B2CD-417C-9C20-0329F7CB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1AB23-D56F-4707-BD08-DDE96EDB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0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D5D7-3C55-4DED-B708-361CC677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9BB9D-5FB6-41CA-B0E1-917A1071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9FB1-A210-4A7F-9851-38DADA31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9317B-73ED-42DF-9031-939F57E9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7747E-2800-4F66-AB16-D4365939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79AE05-17DC-4C1E-87B0-74EF36B0E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89E92-B81F-4E25-BA22-1A0762F89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959D-F951-4D65-9DF2-26CD9886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AC534-ACA9-49AD-9D8D-3B1A1561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83803-E652-4B19-A40E-9ACB99F5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92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14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27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925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1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07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287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5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7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C7DD8-1882-465F-BF11-5D666A73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A9C26-06C9-4EA1-861A-FDD7FA3F3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E9E48-28E5-4F37-BE1B-A09CEC7A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592F-80EF-44F0-A608-24B5417F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ED82C-BC68-4501-B62A-DA633DEC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77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066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94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36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D7BAC-2C43-4166-A8D5-BEA6DC77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53DA-2D42-4F8F-A532-CF01F40A9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85A76-C490-453E-A7A5-630C2CA4B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0A7F3-9461-462C-9B1C-B303EE06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B7C16-5BCA-4B2A-A0F5-3927A04D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2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BDF7-ABD2-4342-94EF-BB95FDED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4ACBE-48D8-4B74-859E-EE8A9970D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4C682-62BB-4133-959E-2072B262C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64E40-99EE-4BC7-AB06-17E91D22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87DC1-C5D4-4612-8152-9893107B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0130E-410B-4EA9-9694-0380EC99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2336-A69B-48EC-9135-0B309710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B92AE-E5A1-4EBB-90C1-9E7161F4C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1D358-CD05-400D-8EDB-3CD3A5DC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AFCB0-2E38-4456-883F-836B3E9EF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660D4-CF31-419D-9354-834E7E027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E30DB-BD28-4F86-B6C2-27F92626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8BCDF-B728-49A7-9BFF-144F3449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10AB1-195A-4171-AA21-F9DB3670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4141-E064-41FF-87F2-1D81B28C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86D52-F676-45CD-8D5E-A3E3C04B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549BF-DBE4-4E7D-9860-F2CFF67D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7BF72-EE47-4135-873D-6D9716BF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0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86F75-79FE-4AC8-960E-22CE1474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9F8A2-DEFF-40FE-8ACC-DCB843B7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44B72-18DD-4AA6-9B6E-CF2D589C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4AB5-5F8D-4F08-B006-EC8C063C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DD5BF-736F-4688-BE21-6097C529C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3FE92-1ECB-42A5-B8A7-ED31812F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AC89B-D966-420E-A95B-A1CD5555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80F47-3909-479E-B1FC-25DE4246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2ED7F-8475-4C79-A87D-7A6F94A6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6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DACA-0EB8-4158-9659-14A212BC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7BBE5-15D5-4EEB-BB57-8FBD35C55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DC42F-1636-494F-AB8A-7B79FCA8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C4F25-D114-47EC-ACC5-FF0013BC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E6663-C35D-41C6-AE70-38747435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7E15B-104A-4672-B625-AD3D1BD81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1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AE9AD2-3937-4250-888F-10AAAFA5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3C630-57C1-4DA8-8765-D73C67003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06616-AB39-4004-96B2-3B0E0EFA7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BDB9E-DA85-4EF5-989C-9497DB246C26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E1F0-A48B-472D-9791-D88000831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61874-9F1C-40F1-9C05-420ADD1ED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27B51-DD5B-4547-A74E-7C519266A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4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34x7Wzs960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LuItfPQ7ng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military uniform&#10;&#10;Description generated with very high confidence">
            <a:extLst>
              <a:ext uri="{FF2B5EF4-FFF2-40B4-BE49-F238E27FC236}">
                <a16:creationId xmlns:a16="http://schemas.microsoft.com/office/drawing/2014/main" id="{EB378FAA-C54E-4CF0-B088-DF280557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r="-1" b="945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6B972-7D57-4176-8354-6C8422974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en-US" sz="4800" dirty="0"/>
              <a:t>Introductory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4D496-C7F2-4AAD-9F45-E6CA1A987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1112357"/>
            <a:ext cx="3363901" cy="4864780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/>
              <a:t>2018/2019 </a:t>
            </a:r>
            <a:r>
              <a:rPr lang="fr-FR" altLang="en-US" sz="2000" dirty="0"/>
              <a:t>équipe de compétences militaires </a:t>
            </a:r>
          </a:p>
          <a:p>
            <a:pPr algn="r"/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87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27FA26-3119-4426-B8DD-C55D0732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2074567"/>
            <a:ext cx="2823919" cy="126916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Team events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5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5B90B34B-C1E1-495D-AECD-717FB464DC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8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A5F775-84C7-485D-9D82-C7BCA9AAAF84}"/>
              </a:ext>
            </a:extLst>
          </p:cNvPr>
          <p:cNvSpPr txBox="1"/>
          <p:nvPr/>
        </p:nvSpPr>
        <p:spPr>
          <a:xfrm>
            <a:off x="398786" y="421524"/>
            <a:ext cx="35972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Gill Sans MT" panose="020B0502020104020203"/>
              </a:rPr>
              <a:t>Intent: To develop our military and leadership capabilities/ </a:t>
            </a:r>
            <a:r>
              <a:rPr lang="fr-FR" altLang="en-US" sz="2800" i="1" dirty="0">
                <a:solidFill>
                  <a:prstClr val="black"/>
                </a:solidFill>
                <a:latin typeface="Gill Sans MT" panose="020B0502020104020203"/>
              </a:rPr>
              <a:t>Intention: Développer nos capacités militaires et de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20CE1-FB00-4388-8F07-D3CBDD34C75D}"/>
              </a:ext>
            </a:extLst>
          </p:cNvPr>
          <p:cNvSpPr txBox="1"/>
          <p:nvPr/>
        </p:nvSpPr>
        <p:spPr>
          <a:xfrm>
            <a:off x="581288" y="3688057"/>
            <a:ext cx="3078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black"/>
                </a:solidFill>
                <a:latin typeface="Gill Sans MT" panose="020B0502020104020203"/>
              </a:rPr>
              <a:t>Why are you deciding to try out for the team?</a:t>
            </a:r>
          </a:p>
          <a:p>
            <a:pPr algn="ctr"/>
            <a:endParaRPr lang="en-US" sz="2400" i="1" dirty="0">
              <a:solidFill>
                <a:prstClr val="black"/>
              </a:solidFill>
              <a:latin typeface="Gill Sans MT" panose="020B0502020104020203"/>
            </a:endParaRPr>
          </a:p>
          <a:p>
            <a:pPr algn="ctr"/>
            <a:r>
              <a:rPr lang="fr-FR" altLang="en-US" sz="2400" i="1" dirty="0">
                <a:solidFill>
                  <a:prstClr val="black"/>
                </a:solidFill>
                <a:latin typeface="Gill Sans MT" panose="020B0502020104020203"/>
              </a:rPr>
              <a:t>Pourquoi décidez-vous d'essayer pour l'équipe? </a:t>
            </a:r>
            <a:endParaRPr lang="en-US" sz="2400" i="1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BC80-DC66-4B6C-A823-F32468F2ADDC}"/>
              </a:ext>
            </a:extLst>
          </p:cNvPr>
          <p:cNvSpPr txBox="1"/>
          <p:nvPr/>
        </p:nvSpPr>
        <p:spPr>
          <a:xfrm>
            <a:off x="322006" y="2073504"/>
            <a:ext cx="3597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fr-FR" altLang="en-US" sz="2800" dirty="0" err="1">
                <a:solidFill>
                  <a:prstClr val="black"/>
                </a:solidFill>
                <a:latin typeface="Gill Sans MT" panose="020B0502020104020203"/>
              </a:rPr>
              <a:t>Emphasis</a:t>
            </a:r>
            <a:r>
              <a:rPr lang="fr-FR" altLang="en-US" sz="2800" dirty="0">
                <a:solidFill>
                  <a:prstClr val="black"/>
                </a:solidFill>
                <a:latin typeface="Gill Sans MT" panose="020B0502020104020203"/>
              </a:rPr>
              <a:t> on </a:t>
            </a:r>
            <a:r>
              <a:rPr lang="fr-FR" altLang="en-US" sz="2800" dirty="0" err="1">
                <a:solidFill>
                  <a:prstClr val="black"/>
                </a:solidFill>
                <a:latin typeface="Gill Sans MT" panose="020B0502020104020203"/>
              </a:rPr>
              <a:t>creating</a:t>
            </a:r>
            <a:r>
              <a:rPr lang="fr-FR" altLang="en-US" sz="2800" dirty="0">
                <a:solidFill>
                  <a:prstClr val="black"/>
                </a:solidFill>
                <a:latin typeface="Gill Sans MT" panose="020B0502020104020203"/>
              </a:rPr>
              <a:t> a </a:t>
            </a:r>
            <a:r>
              <a:rPr lang="fr-FR" altLang="en-US" sz="2800" dirty="0" err="1">
                <a:solidFill>
                  <a:prstClr val="black"/>
                </a:solidFill>
                <a:latin typeface="Gill Sans MT" panose="020B0502020104020203"/>
              </a:rPr>
              <a:t>family</a:t>
            </a:r>
            <a:r>
              <a:rPr lang="fr-FR" altLang="en-US" sz="2800" i="1" dirty="0">
                <a:solidFill>
                  <a:prstClr val="black"/>
                </a:solidFill>
                <a:latin typeface="Gill Sans MT" panose="020B0502020104020203"/>
              </a:rPr>
              <a:t>/ Accent sur la création d'une famille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endParaRPr lang="fr-FR" altLang="en-US" sz="2800" i="1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3111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build="allAtOnce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uniform&#10;&#10;Description generated with very high confidence">
            <a:extLst>
              <a:ext uri="{FF2B5EF4-FFF2-40B4-BE49-F238E27FC236}">
                <a16:creationId xmlns:a16="http://schemas.microsoft.com/office/drawing/2014/main" id="{CEFC5959-56D4-466B-B1CF-ED01E47FC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r="-1" b="3167"/>
          <a:stretch/>
        </p:blipFill>
        <p:spPr>
          <a:xfrm>
            <a:off x="305" y="-11430"/>
            <a:ext cx="12191695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03A7FC-5770-42B1-B5BB-E427A170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29" y="2280456"/>
            <a:ext cx="6247308" cy="2722701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Who are we?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Qui </a:t>
            </a:r>
            <a:r>
              <a:rPr lang="en-US" sz="4800" dirty="0" err="1"/>
              <a:t>Sommes</a:t>
            </a:r>
            <a:r>
              <a:rPr lang="en-US" sz="4800" dirty="0"/>
              <a:t> Nous?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50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C6991-18CB-4889-9AE2-B98FA1874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1413267"/>
          </a:xfrm>
        </p:spPr>
        <p:txBody>
          <a:bodyPr>
            <a:normAutofit/>
          </a:bodyPr>
          <a:lstStyle/>
          <a:p>
            <a:r>
              <a:rPr lang="en-US" sz="2400" dirty="0"/>
              <a:t>Selfless- Sword before self. Your team expects you to put others before yourself. We are a cohesive unit and will stand by each other no matter the circumstance.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27FA26-3119-4426-B8DD-C55D0732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853" y="1135633"/>
            <a:ext cx="9607661" cy="1056319"/>
          </a:xfrm>
        </p:spPr>
        <p:txBody>
          <a:bodyPr/>
          <a:lstStyle/>
          <a:p>
            <a:r>
              <a:rPr lang="en-US" dirty="0"/>
              <a:t>Qui SOMMES NOUS?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C03455-0F38-4836-A967-95C37591E179}"/>
              </a:ext>
            </a:extLst>
          </p:cNvPr>
          <p:cNvSpPr txBox="1">
            <a:spLocks/>
          </p:cNvSpPr>
          <p:nvPr/>
        </p:nvSpPr>
        <p:spPr>
          <a:xfrm>
            <a:off x="1448919" y="3429000"/>
            <a:ext cx="9603275" cy="1413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Excellence- We are what we repeatedly do. We aim for perfection and hold each other accountable through our efforts.</a:t>
            </a:r>
          </a:p>
        </p:txBody>
      </p:sp>
    </p:spTree>
    <p:extLst>
      <p:ext uri="{BB962C8B-B14F-4D97-AF65-F5344CB8AC3E}">
        <p14:creationId xmlns:p14="http://schemas.microsoft.com/office/powerpoint/2010/main" val="35339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C6991-18CB-4889-9AE2-B98FA1874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1584717"/>
          </a:xfrm>
        </p:spPr>
        <p:txBody>
          <a:bodyPr>
            <a:normAutofit/>
          </a:bodyPr>
          <a:lstStyle/>
          <a:p>
            <a:r>
              <a:rPr lang="en-US" sz="2400" dirty="0"/>
              <a:t>Resilient- Stay in the fight. When we need a hand we ask our brothers and sisters without hesitation. We push ourselves every day for our own personal development and for the benefit of the team.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27FA26-3119-4426-B8DD-C55D0732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853" y="1135633"/>
            <a:ext cx="9607661" cy="1056319"/>
          </a:xfrm>
        </p:spPr>
        <p:txBody>
          <a:bodyPr/>
          <a:lstStyle/>
          <a:p>
            <a:r>
              <a:rPr lang="en-US" dirty="0"/>
              <a:t>Qui </a:t>
            </a:r>
            <a:r>
              <a:rPr lang="en-US" dirty="0" err="1"/>
              <a:t>sommes</a:t>
            </a:r>
            <a:r>
              <a:rPr lang="en-US" dirty="0"/>
              <a:t> nous?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B6137F-A6EC-4F3A-A96D-BFAF7EE8DEB6}"/>
              </a:ext>
            </a:extLst>
          </p:cNvPr>
          <p:cNvSpPr txBox="1">
            <a:spLocks/>
          </p:cNvSpPr>
          <p:nvPr/>
        </p:nvSpPr>
        <p:spPr>
          <a:xfrm>
            <a:off x="1448919" y="3448294"/>
            <a:ext cx="9603275" cy="12177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Competitive- Why are we here? We strive for success, give 100% in everything we do, and never give up on ourselves or each other.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2BA9E51-35D4-44DA-8B9D-267FAD417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8992" r="-7" b="15891"/>
          <a:stretch/>
        </p:blipFill>
        <p:spPr>
          <a:xfrm>
            <a:off x="325" y="-411480"/>
            <a:ext cx="12191675" cy="768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8F4AD-82A6-4499-B5E8-41C9728E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fr-FR" altLang="en-US" sz="4800" dirty="0"/>
              <a:t>mon expérience </a:t>
            </a:r>
            <a:br>
              <a:rPr lang="fr-FR" alt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C0D28-EEFC-4FC1-844E-8292032DF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endParaRPr lang="en-US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118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baseball players stan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BFE34871-846A-4EC0-947F-2D0A70202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r="-1" b="10057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C4B0A-BCB3-4830-8740-FAA30B48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West point “Sandhurst”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C51E5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7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BED8-0C85-4CB2-A9BA-4D1C5D96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E2C5F-A397-4C88-9637-9C3692FF2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82006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https://www.youtube.com/watch?v=P34x7Wzs960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614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6" descr="A group of people standing in front of a military uniform&#10;&#10;Description generated with very high confidence">
            <a:extLst>
              <a:ext uri="{FF2B5EF4-FFF2-40B4-BE49-F238E27FC236}">
                <a16:creationId xmlns:a16="http://schemas.microsoft.com/office/drawing/2014/main" id="{ADFAF803-72A2-4300-97ED-8E58E374D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6" r="-1" b="7479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25014-D78C-446A-AD6F-53A1B882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Mexico “</a:t>
            </a:r>
            <a:r>
              <a:rPr lang="en-US" dirty="0" err="1">
                <a:solidFill>
                  <a:srgbClr val="FFFFFE"/>
                </a:solidFill>
              </a:rPr>
              <a:t>Chimaltalli</a:t>
            </a:r>
            <a:r>
              <a:rPr lang="en-US" dirty="0">
                <a:solidFill>
                  <a:srgbClr val="FFFFFE"/>
                </a:solidFill>
              </a:rPr>
              <a:t>”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A86E5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76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BEF29-33F0-43D8-8EBF-3FA4CA8BBA1B}"/>
              </a:ext>
            </a:extLst>
          </p:cNvPr>
          <p:cNvSpPr txBox="1"/>
          <p:nvPr/>
        </p:nvSpPr>
        <p:spPr>
          <a:xfrm>
            <a:off x="2487168" y="633984"/>
            <a:ext cx="9704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Represent Your Country Internationally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 24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28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Military Skills Team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225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F568-EC74-47BE-8B32-08F1B64D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62427"/>
            <a:ext cx="9603275" cy="1049235"/>
          </a:xfrm>
        </p:spPr>
        <p:txBody>
          <a:bodyPr/>
          <a:lstStyle/>
          <a:p>
            <a:r>
              <a:rPr lang="en-US" dirty="0"/>
              <a:t>TRYOUTS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6158-4546-4818-942F-A928825D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4644421" cy="4500814"/>
          </a:xfrm>
        </p:spPr>
        <p:txBody>
          <a:bodyPr>
            <a:normAutofit/>
          </a:bodyPr>
          <a:lstStyle/>
          <a:p>
            <a:r>
              <a:rPr lang="en-US" sz="2600" dirty="0"/>
              <a:t>Leadership council will not be participating.  WHY NOT?</a:t>
            </a:r>
          </a:p>
          <a:p>
            <a:r>
              <a:rPr lang="en-US" sz="2600" dirty="0"/>
              <a:t>Similar to last years tryout (swimming, running, weights)</a:t>
            </a:r>
          </a:p>
          <a:p>
            <a:r>
              <a:rPr lang="en-US" sz="2600" dirty="0"/>
              <a:t>Performance versus character evaluations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A9A241-0A94-46C9-8117-ABF11D0D46A5}"/>
              </a:ext>
            </a:extLst>
          </p:cNvPr>
          <p:cNvSpPr txBox="1">
            <a:spLocks/>
          </p:cNvSpPr>
          <p:nvPr/>
        </p:nvSpPr>
        <p:spPr>
          <a:xfrm>
            <a:off x="6096000" y="2015733"/>
            <a:ext cx="4958854" cy="45008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2600" dirty="0"/>
              <a:t>Conseil de leadership ne participera pas. POURQUOI PAS? </a:t>
            </a:r>
            <a:endParaRPr lang="en-US" sz="2600" dirty="0"/>
          </a:p>
          <a:p>
            <a:r>
              <a:rPr lang="fr-FR" altLang="en-US" sz="2600" dirty="0"/>
              <a:t>Similaire aux sélections de l'an dernier (natation, course à pied, poids) </a:t>
            </a:r>
          </a:p>
          <a:p>
            <a:r>
              <a:rPr lang="fr-FR" altLang="en-US" sz="2600" dirty="0"/>
              <a:t>Évaluation de performance vs personnalité </a:t>
            </a:r>
          </a:p>
          <a:p>
            <a:endParaRPr lang="fr-FR" altLang="en-US" sz="5400" dirty="0">
              <a:latin typeface="Arial" panose="020B0604020202020204" pitchFamily="34" charset="0"/>
            </a:endParaRP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BF61-3458-43CE-8D7D-CDAAA330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EB5D60-25E8-4E6D-803E-2AB640885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104923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https://www.youtube.com/watch?v=_LuItfPQ7ng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42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earing military uniforms&#10;&#10;Description generated with very high confidence">
            <a:extLst>
              <a:ext uri="{FF2B5EF4-FFF2-40B4-BE49-F238E27FC236}">
                <a16:creationId xmlns:a16="http://schemas.microsoft.com/office/drawing/2014/main" id="{A39F1FC7-F524-4918-AB38-7E0CC9238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6" r="-1" b="4495"/>
          <a:stretch/>
        </p:blipFill>
        <p:spPr>
          <a:xfrm>
            <a:off x="305" y="-5837"/>
            <a:ext cx="12191695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B85C7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387DD8-6C73-4FCC-AD46-5106E145CBBD}"/>
              </a:ext>
            </a:extLst>
          </p:cNvPr>
          <p:cNvSpPr txBox="1"/>
          <p:nvPr/>
        </p:nvSpPr>
        <p:spPr>
          <a:xfrm>
            <a:off x="3814539" y="2077203"/>
            <a:ext cx="4305209" cy="3863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B85C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E"/>
                </a:solidFill>
              </a:rPr>
              <a:t>Se </a:t>
            </a:r>
            <a:r>
              <a:rPr lang="en-US" altLang="en-US" sz="2800" dirty="0" err="1">
                <a:solidFill>
                  <a:srgbClr val="FFFFFE"/>
                </a:solidFill>
              </a:rPr>
              <a:t>présenter</a:t>
            </a:r>
            <a:r>
              <a:rPr lang="en-US" altLang="en-US" sz="2800" dirty="0">
                <a:solidFill>
                  <a:srgbClr val="FFFFFE"/>
                </a:solidFill>
              </a:rPr>
              <a:t> </a:t>
            </a:r>
            <a:r>
              <a:rPr lang="en-US" altLang="en-US" sz="2800" dirty="0" err="1">
                <a:solidFill>
                  <a:srgbClr val="FFFFFE"/>
                </a:solidFill>
              </a:rPr>
              <a:t>mentalement</a:t>
            </a:r>
            <a:r>
              <a:rPr lang="en-US" altLang="en-US" sz="2800" dirty="0">
                <a:solidFill>
                  <a:srgbClr val="FFFFFE"/>
                </a:solidFill>
              </a:rPr>
              <a:t> et </a:t>
            </a:r>
            <a:r>
              <a:rPr lang="en-US" altLang="en-US" sz="2800" dirty="0" err="1">
                <a:solidFill>
                  <a:srgbClr val="FFFFFE"/>
                </a:solidFill>
              </a:rPr>
              <a:t>physiquement</a:t>
            </a:r>
            <a:r>
              <a:rPr lang="en-US" altLang="en-US" sz="2800" dirty="0">
                <a:solidFill>
                  <a:srgbClr val="FFFFFE"/>
                </a:solidFill>
              </a:rPr>
              <a:t> </a:t>
            </a:r>
            <a:r>
              <a:rPr lang="en-US" altLang="en-US" sz="2800" dirty="0" err="1">
                <a:solidFill>
                  <a:srgbClr val="FFFFFE"/>
                </a:solidFill>
              </a:rPr>
              <a:t>préparé</a:t>
            </a:r>
            <a:r>
              <a:rPr lang="en-US" altLang="en-US" sz="2800" dirty="0">
                <a:solidFill>
                  <a:srgbClr val="FFFFFE"/>
                </a:solidFill>
              </a:rPr>
              <a:t>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FFFFFE"/>
                </a:solidFill>
              </a:rPr>
              <a:t>Mener</a:t>
            </a:r>
            <a:r>
              <a:rPr lang="en-US" altLang="en-US" sz="2800" dirty="0">
                <a:solidFill>
                  <a:srgbClr val="FFFFFE"/>
                </a:solidFill>
              </a:rPr>
              <a:t> par </a:t>
            </a:r>
            <a:r>
              <a:rPr lang="en-US" altLang="en-US" sz="2800" dirty="0" err="1">
                <a:solidFill>
                  <a:srgbClr val="FFFFFE"/>
                </a:solidFill>
              </a:rPr>
              <a:t>l'exemple</a:t>
            </a:r>
            <a:r>
              <a:rPr lang="en-US" altLang="en-US" sz="2800" dirty="0">
                <a:solidFill>
                  <a:srgbClr val="FFFFFE"/>
                </a:solidFill>
              </a:rPr>
              <a:t>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B85C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FFFFFE"/>
                </a:solidFill>
              </a:rPr>
              <a:t>Motiver</a:t>
            </a:r>
            <a:r>
              <a:rPr lang="en-US" altLang="en-US" sz="2800" dirty="0">
                <a:solidFill>
                  <a:srgbClr val="FFFFFE"/>
                </a:solidFill>
              </a:rPr>
              <a:t> et inspirer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rgbClr val="B85C7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FFFFFE"/>
                </a:solidFill>
              </a:rPr>
              <a:t>Soyez</a:t>
            </a:r>
            <a:r>
              <a:rPr lang="en-US" altLang="en-US" sz="2800" dirty="0">
                <a:solidFill>
                  <a:srgbClr val="FFFFFE"/>
                </a:solidFill>
              </a:rPr>
              <a:t> intelligent</a:t>
            </a:r>
            <a:endParaRPr lang="en-US" sz="2800" dirty="0">
              <a:solidFill>
                <a:srgbClr val="FFFFF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F86EE2-0EE9-43FA-A5A1-F6E001FC17D3}"/>
              </a:ext>
            </a:extLst>
          </p:cNvPr>
          <p:cNvSpPr txBox="1"/>
          <p:nvPr/>
        </p:nvSpPr>
        <p:spPr>
          <a:xfrm>
            <a:off x="-3178" y="1596995"/>
            <a:ext cx="4305208" cy="38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E"/>
                </a:solidFill>
              </a:rPr>
              <a:t>Show up mentally and physically prepared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E"/>
                </a:solidFill>
              </a:rPr>
              <a:t>Lead by example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E"/>
                </a:solidFill>
              </a:rPr>
              <a:t>Motivate and inspire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E"/>
                </a:solidFill>
              </a:rPr>
              <a:t>Be smart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A8146-63E6-4355-9A23-F600ECF071F0}"/>
              </a:ext>
            </a:extLst>
          </p:cNvPr>
          <p:cNvSpPr txBox="1"/>
          <p:nvPr/>
        </p:nvSpPr>
        <p:spPr>
          <a:xfrm>
            <a:off x="1213428" y="1016091"/>
            <a:ext cx="6177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+mj-lt"/>
              </a:rPr>
              <a:t>Mes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800" dirty="0">
                <a:solidFill>
                  <a:schemeClr val="bg1"/>
                </a:solidFill>
                <a:latin typeface="+mj-lt"/>
              </a:rPr>
              <a:t>Attentes</a:t>
            </a:r>
            <a:r>
              <a:rPr lang="fr-FR" altLang="en-US" sz="4800" dirty="0">
                <a:solidFill>
                  <a:schemeClr val="bg1"/>
                </a:solidFill>
                <a:latin typeface="+mj-lt"/>
              </a:rPr>
              <a:t> d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e </a:t>
            </a:r>
            <a:r>
              <a:rPr lang="en-US" sz="4800" dirty="0" err="1">
                <a:solidFill>
                  <a:schemeClr val="bg1"/>
                </a:solidFill>
                <a:latin typeface="+mj-lt"/>
              </a:rPr>
              <a:t>Vous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5FE8EA3-3860-4551-A247-DB3A9497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espérance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in uniform&#10;&#10;Description generated with very high confidence">
            <a:extLst>
              <a:ext uri="{FF2B5EF4-FFF2-40B4-BE49-F238E27FC236}">
                <a16:creationId xmlns:a16="http://schemas.microsoft.com/office/drawing/2014/main" id="{3C2A2DC3-070B-4AB0-BA39-5E647512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 r="-1" b="5645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9A7A3-20BE-4B42-833B-4201E72B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E"/>
                </a:solidFill>
              </a:rPr>
              <a:t>Military skills (</a:t>
            </a:r>
            <a:r>
              <a:rPr lang="en-US" sz="4000" dirty="0" err="1">
                <a:solidFill>
                  <a:srgbClr val="FFFFFE"/>
                </a:solidFill>
              </a:rPr>
              <a:t>im</a:t>
            </a:r>
            <a:r>
              <a:rPr lang="en-US" sz="4000" dirty="0">
                <a:solidFill>
                  <a:srgbClr val="FFFFFE"/>
                </a:solidFill>
              </a:rPr>
              <a:t>)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sz="2000" dirty="0">
                <a:solidFill>
                  <a:srgbClr val="FFFFFE"/>
                </a:solidFill>
              </a:rPr>
              <a:t>10 Sept @17:00</a:t>
            </a: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905A4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32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uniform&#10;&#10;Description generated with very high confidence">
            <a:extLst>
              <a:ext uri="{FF2B5EF4-FFF2-40B4-BE49-F238E27FC236}">
                <a16:creationId xmlns:a16="http://schemas.microsoft.com/office/drawing/2014/main" id="{D20F6384-479C-431A-BE46-CF15B6F38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7785" b="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0E0F6-18DD-4292-BAD6-FB72C98C1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893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the dirt&#10;&#10;Description generated with very high confidence">
            <a:extLst>
              <a:ext uri="{FF2B5EF4-FFF2-40B4-BE49-F238E27FC236}">
                <a16:creationId xmlns:a16="http://schemas.microsoft.com/office/drawing/2014/main" id="{E8203CF9-6C3A-49F9-A5D1-21EFF238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r="-1" b="23462"/>
          <a:stretch/>
        </p:blipFill>
        <p:spPr>
          <a:xfrm>
            <a:off x="305" y="-5837"/>
            <a:ext cx="12191695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6F58F-DA45-415B-954A-A99AB4C4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1166755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OVERVIEW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>
            <a:solidFill>
              <a:srgbClr val="DADA7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4F267-807D-4A4F-B799-CF80DF1C1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20" y="2032213"/>
            <a:ext cx="4373576" cy="4021267"/>
          </a:xfrm>
        </p:spPr>
        <p:txBody>
          <a:bodyPr>
            <a:normAutofit/>
          </a:bodyPr>
          <a:lstStyle/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Goals and objectives </a:t>
            </a: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Monthly schedule</a:t>
            </a: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Who are we?</a:t>
            </a: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Competitions</a:t>
            </a: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Tryouts </a:t>
            </a: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Questions</a:t>
            </a:r>
          </a:p>
          <a:p>
            <a:pPr>
              <a:buClr>
                <a:srgbClr val="DADA7F"/>
              </a:buClr>
            </a:pPr>
            <a:endParaRPr lang="en-US" dirty="0">
              <a:solidFill>
                <a:srgbClr val="FFFFFE"/>
              </a:solidFill>
            </a:endParaRPr>
          </a:p>
          <a:p>
            <a:pPr>
              <a:buClr>
                <a:srgbClr val="DADA7F"/>
              </a:buClr>
            </a:pP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40A5A0-308A-4374-81B8-5908B1A5CDFE}"/>
              </a:ext>
            </a:extLst>
          </p:cNvPr>
          <p:cNvSpPr txBox="1">
            <a:spLocks/>
          </p:cNvSpPr>
          <p:nvPr/>
        </p:nvSpPr>
        <p:spPr>
          <a:xfrm>
            <a:off x="4146539" y="2012667"/>
            <a:ext cx="4373576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Buts et </a:t>
            </a:r>
            <a:r>
              <a:rPr lang="en-US" sz="2300" dirty="0" err="1">
                <a:solidFill>
                  <a:srgbClr val="FFFFFE"/>
                </a:solidFill>
              </a:rPr>
              <a:t>objectifs</a:t>
            </a:r>
            <a:endParaRPr lang="en-US" sz="2300" dirty="0">
              <a:solidFill>
                <a:srgbClr val="FFFFFE"/>
              </a:solidFill>
            </a:endParaRPr>
          </a:p>
          <a:p>
            <a:pPr>
              <a:buClr>
                <a:srgbClr val="DADA7F"/>
              </a:buClr>
            </a:pPr>
            <a:r>
              <a:rPr lang="en-US" sz="2300" dirty="0" err="1">
                <a:solidFill>
                  <a:srgbClr val="FFFFFE"/>
                </a:solidFill>
              </a:rPr>
              <a:t>Calendrier</a:t>
            </a:r>
            <a:r>
              <a:rPr lang="en-US" sz="2300" dirty="0">
                <a:solidFill>
                  <a:srgbClr val="FFFFFE"/>
                </a:solidFill>
              </a:rPr>
              <a:t> </a:t>
            </a:r>
            <a:r>
              <a:rPr lang="en-US" sz="2300" dirty="0" err="1">
                <a:solidFill>
                  <a:srgbClr val="FFFFFE"/>
                </a:solidFill>
              </a:rPr>
              <a:t>mensuel</a:t>
            </a:r>
            <a:endParaRPr lang="en-US" sz="2300" dirty="0">
              <a:solidFill>
                <a:srgbClr val="FFFFFE"/>
              </a:solidFill>
            </a:endParaRPr>
          </a:p>
          <a:p>
            <a:pPr>
              <a:buClr>
                <a:srgbClr val="DADA7F"/>
              </a:buClr>
            </a:pPr>
            <a:r>
              <a:rPr lang="fr-FR" altLang="en-US" sz="2300" dirty="0">
                <a:solidFill>
                  <a:srgbClr val="FFFFFE"/>
                </a:solidFill>
              </a:rPr>
              <a:t>Qui sommes nous?</a:t>
            </a:r>
          </a:p>
          <a:p>
            <a:pPr>
              <a:buClr>
                <a:srgbClr val="DADA7F"/>
              </a:buClr>
            </a:pPr>
            <a:r>
              <a:rPr lang="fr-FR" altLang="en-US" sz="2300" dirty="0">
                <a:solidFill>
                  <a:srgbClr val="FFFFFE"/>
                </a:solidFill>
              </a:rPr>
              <a:t>Compétitions</a:t>
            </a:r>
          </a:p>
          <a:p>
            <a:pPr>
              <a:buClr>
                <a:srgbClr val="DADA7F"/>
              </a:buClr>
            </a:pPr>
            <a:r>
              <a:rPr lang="en-CA" altLang="en-US" sz="2300" dirty="0" err="1">
                <a:solidFill>
                  <a:srgbClr val="FFFFFE"/>
                </a:solidFill>
              </a:rPr>
              <a:t>Sélections</a:t>
            </a:r>
            <a:endParaRPr lang="en-US" sz="2300" dirty="0">
              <a:solidFill>
                <a:srgbClr val="FFFFFE"/>
              </a:solidFill>
            </a:endParaRPr>
          </a:p>
          <a:p>
            <a:pPr>
              <a:buClr>
                <a:srgbClr val="DADA7F"/>
              </a:buClr>
            </a:pPr>
            <a:r>
              <a:rPr lang="en-US" sz="2300" dirty="0">
                <a:solidFill>
                  <a:srgbClr val="FFFFFE"/>
                </a:solidFill>
              </a:rPr>
              <a:t>Questions</a:t>
            </a:r>
          </a:p>
          <a:p>
            <a:pPr>
              <a:buClr>
                <a:srgbClr val="DADA7F"/>
              </a:buClr>
            </a:pPr>
            <a:endParaRPr lang="en-US" dirty="0">
              <a:solidFill>
                <a:srgbClr val="FFFFFE"/>
              </a:solidFill>
            </a:endParaRPr>
          </a:p>
          <a:p>
            <a:pPr>
              <a:buClr>
                <a:srgbClr val="DADA7F"/>
              </a:buClr>
            </a:pP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B4E62003-E7B9-440E-BF49-A261AAED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r="-1" b="3772"/>
          <a:stretch/>
        </p:blipFill>
        <p:spPr>
          <a:xfrm>
            <a:off x="-3178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B340A-D273-4236-9563-4B8BD4BB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14" y="1093943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OBJECTIFS POUR CETTE</a:t>
            </a:r>
            <a:r>
              <a:rPr lang="fr-FR" altLang="en-US" dirty="0">
                <a:solidFill>
                  <a:srgbClr val="FFFFFE"/>
                </a:solidFill>
              </a:rPr>
              <a:t> année</a:t>
            </a: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7277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87E29-4E1A-4F14-A661-B1FCC9C1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1413267"/>
          </a:xfrm>
        </p:spPr>
        <p:txBody>
          <a:bodyPr>
            <a:normAutofit/>
          </a:bodyPr>
          <a:lstStyle/>
          <a:p>
            <a:pPr>
              <a:buClr>
                <a:srgbClr val="F72777"/>
              </a:buClr>
            </a:pPr>
            <a:r>
              <a:rPr lang="en-US" sz="2800" dirty="0">
                <a:solidFill>
                  <a:srgbClr val="FFFFFE"/>
                </a:solidFill>
              </a:rPr>
              <a:t>1</a:t>
            </a:r>
            <a:r>
              <a:rPr lang="en-US" sz="2800" baseline="30000" dirty="0">
                <a:solidFill>
                  <a:srgbClr val="FFFFFE"/>
                </a:solidFill>
              </a:rPr>
              <a:t>st</a:t>
            </a:r>
            <a:r>
              <a:rPr lang="en-US" sz="2800" dirty="0">
                <a:solidFill>
                  <a:srgbClr val="FFFFFE"/>
                </a:solidFill>
              </a:rPr>
              <a:t> USA Sandhurst</a:t>
            </a:r>
          </a:p>
          <a:p>
            <a:pPr>
              <a:buClr>
                <a:srgbClr val="F72777"/>
              </a:buClr>
            </a:pPr>
            <a:r>
              <a:rPr lang="en-US" sz="2800" dirty="0">
                <a:solidFill>
                  <a:srgbClr val="FFFFFE"/>
                </a:solidFill>
              </a:rPr>
              <a:t>1</a:t>
            </a:r>
            <a:r>
              <a:rPr lang="en-US" sz="2800" baseline="30000" dirty="0">
                <a:solidFill>
                  <a:srgbClr val="FFFFFE"/>
                </a:solidFill>
              </a:rPr>
              <a:t>st</a:t>
            </a:r>
            <a:r>
              <a:rPr lang="en-US" sz="2800" dirty="0">
                <a:solidFill>
                  <a:srgbClr val="FFFFFE"/>
                </a:solidFill>
              </a:rPr>
              <a:t> Mexico </a:t>
            </a:r>
            <a:r>
              <a:rPr lang="en-US" sz="2800" dirty="0" err="1">
                <a:solidFill>
                  <a:srgbClr val="FFFFFE"/>
                </a:solidFill>
              </a:rPr>
              <a:t>Chimaltalli</a:t>
            </a:r>
            <a:r>
              <a:rPr lang="en-US" sz="2800" dirty="0">
                <a:solidFill>
                  <a:srgbClr val="FFFFFE"/>
                </a:solidFill>
              </a:rPr>
              <a:t>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0A0D7BA-C3E9-494D-B9F7-57CAE055D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année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B4E62003-E7B9-440E-BF49-A261AAED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r="-1" b="3772"/>
          <a:stretch/>
        </p:blipFill>
        <p:spPr>
          <a:xfrm>
            <a:off x="-3178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B340A-D273-4236-9563-4B8BD4BB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14" y="1093943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OBJECTIFS POUR MOI (IC)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7277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87E29-4E1A-4F14-A661-B1FCC9C1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94" y="2121767"/>
            <a:ext cx="3853691" cy="3503523"/>
          </a:xfrm>
        </p:spPr>
        <p:txBody>
          <a:bodyPr>
            <a:normAutofit/>
          </a:bodyPr>
          <a:lstStyle/>
          <a:p>
            <a:pPr>
              <a:buClr>
                <a:srgbClr val="F72777"/>
              </a:buClr>
            </a:pPr>
            <a:r>
              <a:rPr lang="en-US" sz="2600" dirty="0">
                <a:solidFill>
                  <a:schemeClr val="bg1"/>
                </a:solidFill>
              </a:rPr>
              <a:t>Ensure that each and every person enjoys being part of the team.</a:t>
            </a:r>
          </a:p>
          <a:p>
            <a:pPr>
              <a:buClr>
                <a:srgbClr val="F72777"/>
              </a:buClr>
            </a:pPr>
            <a:r>
              <a:rPr lang="en-US" sz="2600" dirty="0">
                <a:solidFill>
                  <a:schemeClr val="bg1"/>
                </a:solidFill>
              </a:rPr>
              <a:t>Develop ourselves to become better people and better leaders. </a:t>
            </a:r>
          </a:p>
          <a:p>
            <a:pPr>
              <a:buClr>
                <a:srgbClr val="F72777"/>
              </a:buClr>
            </a:pPr>
            <a:endParaRPr lang="en-US" sz="2800" dirty="0">
              <a:solidFill>
                <a:srgbClr val="FFFFFE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85026F-6CFD-4367-ADAD-AC2FB86DE515}"/>
              </a:ext>
            </a:extLst>
          </p:cNvPr>
          <p:cNvSpPr txBox="1">
            <a:spLocks/>
          </p:cNvSpPr>
          <p:nvPr/>
        </p:nvSpPr>
        <p:spPr>
          <a:xfrm>
            <a:off x="3930896" y="2143178"/>
            <a:ext cx="4089786" cy="3503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2777"/>
              </a:buClr>
            </a:pPr>
            <a:r>
              <a:rPr lang="fr-FR" altLang="en-US" sz="2800" dirty="0">
                <a:solidFill>
                  <a:schemeClr val="bg1"/>
                </a:solidFill>
              </a:rPr>
              <a:t>M’assurez que chaque personne aime faire partis de l'équipe.</a:t>
            </a:r>
            <a:r>
              <a:rPr lang="fr-FR" altLang="en-US" sz="2800" dirty="0">
                <a:latin typeface="Arial Unicode MS"/>
              </a:rPr>
              <a:t>.</a:t>
            </a:r>
            <a:r>
              <a:rPr lang="fr-FR" altLang="en-US" sz="2400" dirty="0"/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rgbClr val="F72777"/>
              </a:buClr>
            </a:pPr>
            <a:r>
              <a:rPr lang="fr-FR" altLang="en-US" sz="2800" dirty="0">
                <a:solidFill>
                  <a:schemeClr val="bg1"/>
                </a:solidFill>
              </a:rPr>
              <a:t>Se développer pour devenir de meilleures personnes et de meilleurs leaders.</a:t>
            </a:r>
          </a:p>
          <a:p>
            <a:pPr>
              <a:buClr>
                <a:srgbClr val="F72777"/>
              </a:buClr>
            </a:pPr>
            <a:endParaRPr lang="en-US" sz="28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D77B9940-A9C6-4D89-9AB7-A5B765C5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" t="111" r="64694" b="42555"/>
          <a:stretch/>
        </p:blipFill>
        <p:spPr>
          <a:xfrm>
            <a:off x="2084832" y="156915"/>
            <a:ext cx="7152930" cy="6544169"/>
          </a:xfrm>
          <a:prstGeom prst="rect">
            <a:avLst/>
          </a:prstGeom>
        </p:spPr>
      </p:pic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1A4F020-7CA2-465F-A29B-BCC1006F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" r="86622" b="58093"/>
          <a:stretch/>
        </p:blipFill>
        <p:spPr>
          <a:xfrm>
            <a:off x="2084832" y="150060"/>
            <a:ext cx="7152930" cy="65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uniform&#10;&#10;Description generated with very high confidence">
            <a:extLst>
              <a:ext uri="{FF2B5EF4-FFF2-40B4-BE49-F238E27FC236}">
                <a16:creationId xmlns:a16="http://schemas.microsoft.com/office/drawing/2014/main" id="{3E4EA2E3-58C4-4F98-8A97-A9C8F882B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B5CFE-1440-4106-9563-4C16AA0C7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09" y="3287654"/>
            <a:ext cx="6832500" cy="1252601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E"/>
                </a:solidFill>
              </a:rPr>
              <a:t>Too much of a commitment?</a:t>
            </a:r>
            <a:endParaRPr lang="en-US" sz="3100" i="1" dirty="0">
              <a:solidFill>
                <a:srgbClr val="FFFF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88438-B2D8-43AA-848A-21B3B819D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09" y="4567410"/>
            <a:ext cx="6832499" cy="716529"/>
          </a:xfrm>
        </p:spPr>
        <p:txBody>
          <a:bodyPr>
            <a:normAutofit/>
          </a:bodyPr>
          <a:lstStyle/>
          <a:p>
            <a:r>
              <a:rPr lang="fr-FR" altLang="en-US" sz="31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Pas assez de temps?</a:t>
            </a:r>
            <a:endParaRPr lang="en-US" sz="310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C56C8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9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27FA26-3119-4426-B8DD-C55D0732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Gym Sessions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0C021FC7-5623-4918-927B-F7B4E2925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8" b="29982"/>
          <a:stretch/>
        </p:blipFill>
        <p:spPr>
          <a:xfrm>
            <a:off x="4592056" y="1030576"/>
            <a:ext cx="6329062" cy="4002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B09B4-53AF-4733-A5D7-A1C2D1B41E03}"/>
              </a:ext>
            </a:extLst>
          </p:cNvPr>
          <p:cNvSpPr txBox="1"/>
          <p:nvPr/>
        </p:nvSpPr>
        <p:spPr>
          <a:xfrm>
            <a:off x="503277" y="171850"/>
            <a:ext cx="3095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Created by Tomasz/</a:t>
            </a:r>
            <a:r>
              <a:rPr lang="fr-FR" altLang="en-US" sz="2600" i="1" dirty="0">
                <a:solidFill>
                  <a:prstClr val="black"/>
                </a:solidFill>
              </a:rPr>
              <a:t> Coordonné par </a:t>
            </a:r>
            <a:r>
              <a:rPr lang="fr-FR" altLang="en-US" sz="2600" i="1" dirty="0" err="1">
                <a:solidFill>
                  <a:prstClr val="black"/>
                </a:solidFill>
              </a:rPr>
              <a:t>Tomasz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afraid to cancel sessions if we need to/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</a:t>
            </a:r>
            <a:r>
              <a:rPr kumimoji="0" lang="en-US" sz="2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peur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d’annuler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sessions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1C568-6B5C-4870-A038-F51720EA6B8D}"/>
              </a:ext>
            </a:extLst>
          </p:cNvPr>
          <p:cNvSpPr txBox="1"/>
          <p:nvPr/>
        </p:nvSpPr>
        <p:spPr>
          <a:xfrm>
            <a:off x="503277" y="3626502"/>
            <a:ext cx="2823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Working on physio therapist. (Military or Civilian)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B121D79-C8B5-4DF8-8703-ED8DFD4C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42" y="4675905"/>
            <a:ext cx="3095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2000" i="1" dirty="0"/>
              <a:t>physiothérapeute. (Militaire ou civil) </a:t>
            </a:r>
          </a:p>
        </p:txBody>
      </p:sp>
    </p:spTree>
    <p:extLst>
      <p:ext uri="{BB962C8B-B14F-4D97-AF65-F5344CB8AC3E}">
        <p14:creationId xmlns:p14="http://schemas.microsoft.com/office/powerpoint/2010/main" val="1180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27FA26-3119-4426-B8DD-C55D0732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2245995"/>
            <a:ext cx="2823919" cy="11059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Team shoots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herd of cattle standing on top of a dry grass field&#10;&#10;Description generated with high confidence">
            <a:extLst>
              <a:ext uri="{FF2B5EF4-FFF2-40B4-BE49-F238E27FC236}">
                <a16:creationId xmlns:a16="http://schemas.microsoft.com/office/drawing/2014/main" id="{68E35620-5665-4672-9255-5B23195AE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27" y="1136403"/>
            <a:ext cx="6282919" cy="3866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181EC1-4045-46C8-A7B2-112990390C4B}"/>
              </a:ext>
            </a:extLst>
          </p:cNvPr>
          <p:cNvSpPr txBox="1"/>
          <p:nvPr/>
        </p:nvSpPr>
        <p:spPr>
          <a:xfrm>
            <a:off x="503277" y="320457"/>
            <a:ext cx="30958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Coordinated by Sgt/</a:t>
            </a:r>
            <a:r>
              <a:rPr lang="fr-FR" altLang="en-US" sz="2600" i="1" dirty="0">
                <a:solidFill>
                  <a:prstClr val="black"/>
                </a:solidFill>
                <a:latin typeface="Gill Sans MT" panose="020B0502020104020203"/>
              </a:rPr>
              <a:t>Coordonné par Sgt</a:t>
            </a:r>
            <a:endParaRPr lang="en-US" sz="2600" i="1" dirty="0">
              <a:solidFill>
                <a:prstClr val="black"/>
              </a:solidFill>
              <a:latin typeface="Gill Sans MT" panose="020B05020201040202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Stress shoots/ </a:t>
            </a:r>
            <a:r>
              <a:rPr lang="en-US" sz="2600" i="1" dirty="0" err="1">
                <a:solidFill>
                  <a:prstClr val="black"/>
                </a:solidFill>
                <a:latin typeface="Gill Sans MT" panose="020B0502020104020203"/>
              </a:rPr>
              <a:t>Tir</a:t>
            </a:r>
            <a:r>
              <a:rPr lang="en-US" sz="2600" i="1" dirty="0">
                <a:solidFill>
                  <a:prstClr val="black"/>
                </a:solidFill>
                <a:latin typeface="Gill Sans MT" panose="020B0502020104020203"/>
              </a:rPr>
              <a:t> de stress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Weekday shoots?/ </a:t>
            </a:r>
            <a:r>
              <a:rPr lang="en-US" sz="2600" i="1" dirty="0" err="1">
                <a:solidFill>
                  <a:prstClr val="black"/>
                </a:solidFill>
                <a:latin typeface="Gill Sans MT" panose="020B0502020104020203"/>
              </a:rPr>
              <a:t>Tir</a:t>
            </a:r>
            <a:r>
              <a:rPr lang="en-US" sz="2600" i="1" dirty="0">
                <a:solidFill>
                  <a:prstClr val="black"/>
                </a:solidFill>
                <a:latin typeface="Gill Sans MT" panose="020B0502020104020203"/>
              </a:rPr>
              <a:t> pendant la </a:t>
            </a:r>
            <a:r>
              <a:rPr lang="en-US" sz="2600" i="1" dirty="0" err="1">
                <a:solidFill>
                  <a:prstClr val="black"/>
                </a:solidFill>
                <a:latin typeface="Gill Sans MT" panose="020B0502020104020203"/>
              </a:rPr>
              <a:t>semaine</a:t>
            </a:r>
            <a:r>
              <a:rPr lang="en-US" sz="2600" i="1" dirty="0">
                <a:solidFill>
                  <a:prstClr val="black"/>
                </a:solidFill>
                <a:latin typeface="Gill Sans MT" panose="020B050202010402020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77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515</Words>
  <Application>Microsoft Office PowerPoint</Application>
  <PresentationFormat>Widescreen</PresentationFormat>
  <Paragraphs>86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Arial Unicode MS</vt:lpstr>
      <vt:lpstr>Calibri</vt:lpstr>
      <vt:lpstr>Calibri Light</vt:lpstr>
      <vt:lpstr>Gill Sans MT</vt:lpstr>
      <vt:lpstr>Office Theme</vt:lpstr>
      <vt:lpstr>Gallery</vt:lpstr>
      <vt:lpstr>Introductory meeting</vt:lpstr>
      <vt:lpstr>Video</vt:lpstr>
      <vt:lpstr>OVERVIEW</vt:lpstr>
      <vt:lpstr>OBJECTIFS POUR CETTE année</vt:lpstr>
      <vt:lpstr>OBJECTIFS POUR MOI (IC)</vt:lpstr>
      <vt:lpstr>PowerPoint Presentation</vt:lpstr>
      <vt:lpstr>Too much of a commitment?</vt:lpstr>
      <vt:lpstr>Gym Sessions</vt:lpstr>
      <vt:lpstr>Team shoots</vt:lpstr>
      <vt:lpstr>Team events</vt:lpstr>
      <vt:lpstr>Who are we?  Qui Sommes Nous?</vt:lpstr>
      <vt:lpstr>Qui SOMMES NOUS? </vt:lpstr>
      <vt:lpstr>Qui sommes nous?</vt:lpstr>
      <vt:lpstr>mon expérience  </vt:lpstr>
      <vt:lpstr>West point “Sandhurst” </vt:lpstr>
      <vt:lpstr>Video</vt:lpstr>
      <vt:lpstr>Mexico “Chimaltalli”</vt:lpstr>
      <vt:lpstr>PowerPoint Presentation</vt:lpstr>
      <vt:lpstr>TRYOUTS</vt:lpstr>
      <vt:lpstr>PowerPoint Presentation</vt:lpstr>
      <vt:lpstr>Military skills (im) 10 Sept @17:00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meeting</dc:title>
  <dc:creator>eric guevremont</dc:creator>
  <cp:lastModifiedBy>eric guevremont</cp:lastModifiedBy>
  <cp:revision>7</cp:revision>
  <dcterms:created xsi:type="dcterms:W3CDTF">2018-09-19T15:32:56Z</dcterms:created>
  <dcterms:modified xsi:type="dcterms:W3CDTF">2018-09-19T20:21:06Z</dcterms:modified>
</cp:coreProperties>
</file>